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4" r:id="rId8"/>
    <p:sldId id="266" r:id="rId9"/>
    <p:sldId id="261" r:id="rId10"/>
    <p:sldId id="265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C44A23-C58B-4BA3-B62B-A98AA063C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5C55DC-6092-4550-9A7A-C669D2042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8EDB05-6D59-4A47-B909-7E4E4344B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E2D6D3-C4C7-4A0E-9F02-F8309CCD1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33BAEC-5F4B-41F6-9BDC-F7A374A50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251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FFB01-8CBE-4A59-B8EB-67465FFD7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BF729B-B21B-4F7D-B389-4FEA67FEA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39DC7B-3A6A-4FF1-B82C-179F427C9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268E78-F55D-4093-ABAD-A28E83F7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C7B34E-D21B-4CE6-ACE6-E603EBE2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784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E5E33A-4A7E-4A09-AAFA-00D043BF7D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E1633D-5174-45C6-9BE0-6FE0B8143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3864E7-5C47-477B-A026-F58F74AA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22E6EB-E959-4B65-86BE-8E380B8B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9A6B0B-B845-44EF-A58A-ADF90458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5897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600A6C-ED51-471A-B3C2-1AAA0EEE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BA7EF2-2A6C-4714-9EF6-73099454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2FC6AF-633B-4BF5-AFD4-614D57AC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7B945-CEA6-4C9E-8AB7-D5BC72F51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BC1507-DED8-4823-8BA9-321607C4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630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D4907-2799-45BE-A3D5-7CAA568D9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7BA034-768B-4634-9FCD-D7B7BA538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8B45CA-D578-49A2-813E-4865E908B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FCA5A1-A67A-4050-B8AC-908E63AE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71C4D8-B919-4820-9C6D-D85296FD2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602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AC628-1EB3-4D88-901E-DF85EC4C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60E336-842A-4D08-BA95-3804C5507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C41B8A-63A7-477B-91F4-717D5AF41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AB5D6C-72E0-4BA4-A424-81EDAA919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CD605F-A9B7-4BD3-B070-784E0CBF0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426D8E-13EB-4C3E-95A4-FEB29F02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274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3B59D-67E1-4B56-8E33-9BD2BFB2D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74AB47-349E-4EF2-B3AA-9CE447EF6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82832D-5C55-4A65-9DE8-3FA95C37F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EF031F7-96CF-448E-A572-416F9719B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2929F6C-F2D2-4DBB-8D4C-482F3D1C9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83A08C-10FC-46F8-9635-36F54168A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4311980-5428-43E2-9EBA-F08C1217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2B103C8-EBCD-494F-B7AC-00FD160A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045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6C0CD-8222-40B3-918B-26C3431F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79ACF6-F480-4B09-9F6D-CD04D963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EFE938-368C-4DAA-950B-AAAD538B1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A028B8-0231-4B19-A60E-05C0FA5FB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055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EED1F5-0D76-4C3E-B41A-E64A06C9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A645BF-C501-47F9-8086-4F4A1DEC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BDBD0F-142D-4AC0-835F-B3F83738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8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EDDE6-D185-43BF-BC73-525DDAFC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C93C57-CD9D-41B1-88E2-2E9204CD8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8CF875-7A0D-4C81-9C0B-6A5C3B97E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30100B-1E00-4452-832A-B9077A2B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9EBD3D-43E9-4045-96E2-589C76EB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B2A5ED-4415-4F23-9C68-9D5D9321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814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28CDD-1A66-4070-86E2-961447E4C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9C10DC9-F68F-4CD6-B34F-4EB33FE000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AF479E-5D68-4EB4-B5BE-A443D48E3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E18710-71E2-40B2-99CC-0C1FDE53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9B661C-F788-41C6-BDA4-402FCC3D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E331F2-F80E-492C-AEAD-4A1DF90A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2799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26FED3D-F355-43B8-81DA-551C99C01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277BFA-4A3E-4D13-B106-0DB47299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A7BDB6-9E51-43DA-A646-E5E976B4E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77022-FB80-43E4-8C84-6539EB1FAA4B}" type="datetimeFigureOut">
              <a:rPr lang="es-CL" smtClean="0"/>
              <a:t>24-06-2020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3D30CD-975D-44E4-97F4-D5766CC27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7C8662-187C-44D3-BA16-672E0CD40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B337E-017E-451F-82B4-00D224C308F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6587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615B8-EA33-4579-872D-39643D7B4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959" y="702486"/>
            <a:ext cx="9144000" cy="2387600"/>
          </a:xfrm>
        </p:spPr>
        <p:txBody>
          <a:bodyPr/>
          <a:lstStyle/>
          <a:p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Monitor de signos vitales</a:t>
            </a:r>
            <a:br>
              <a:rPr lang="es-CL" dirty="0"/>
            </a:b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2E4E17-D1F4-4305-A559-6AD3AAA9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739" y="3602038"/>
            <a:ext cx="9772261" cy="289206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Integrantes:</a:t>
            </a:r>
          </a:p>
          <a:p>
            <a:pPr marL="171450" indent="-171450" algn="l">
              <a:buFontTx/>
              <a:buChar char="-"/>
            </a:pPr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Estefany Alarcón Inostroza</a:t>
            </a:r>
          </a:p>
          <a:p>
            <a:pPr marL="171450" indent="-171450" algn="l">
              <a:buFontTx/>
              <a:buChar char="-"/>
            </a:pPr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Levi Urbina Jelves</a:t>
            </a:r>
          </a:p>
          <a:p>
            <a:pPr marL="171450" indent="-171450" algn="l">
              <a:buFontTx/>
              <a:buChar char="-"/>
            </a:pPr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Natalia Valenzuela Varas</a:t>
            </a:r>
          </a:p>
          <a:p>
            <a:pPr marL="171450" indent="-171450" algn="l">
              <a:buFontTx/>
              <a:buChar char="-"/>
            </a:pPr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Ricardo Vergara Toloza </a:t>
            </a:r>
          </a:p>
          <a:p>
            <a:pPr algn="l"/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Profesor:</a:t>
            </a:r>
          </a:p>
          <a:p>
            <a:pPr algn="l"/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- Fernando Tapia Ramírez</a:t>
            </a:r>
          </a:p>
          <a:p>
            <a:pPr algn="l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7141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6AFBD-63E6-414E-9F49-0ECA7240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Futuros 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C2EA2-361C-4ACC-86B9-F592114AE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Terminar diseño interfaz grafica</a:t>
            </a:r>
          </a:p>
          <a:p>
            <a:r>
              <a:rPr lang="es-CL" dirty="0">
                <a:solidFill>
                  <a:schemeClr val="bg1"/>
                </a:solidFill>
              </a:rPr>
              <a:t>Mejorar la exactitud de los datos</a:t>
            </a:r>
          </a:p>
          <a:p>
            <a:r>
              <a:rPr lang="es-CL" dirty="0">
                <a:solidFill>
                  <a:schemeClr val="bg1"/>
                </a:solidFill>
              </a:rPr>
              <a:t>Evitar errores en la interfaz</a:t>
            </a:r>
          </a:p>
        </p:txBody>
      </p:sp>
    </p:spTree>
    <p:extLst>
      <p:ext uri="{BB962C8B-B14F-4D97-AF65-F5344CB8AC3E}">
        <p14:creationId xmlns:p14="http://schemas.microsoft.com/office/powerpoint/2010/main" val="49783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4B2E-1593-4109-8163-1B15FF85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Actualización carta Gantt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8E80EE-D069-4CA6-A4B0-4078C8DD9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7" y="1800807"/>
            <a:ext cx="11874306" cy="4692067"/>
          </a:xfrm>
        </p:spPr>
      </p:pic>
    </p:spTree>
    <p:extLst>
      <p:ext uri="{BB962C8B-B14F-4D97-AF65-F5344CB8AC3E}">
        <p14:creationId xmlns:p14="http://schemas.microsoft.com/office/powerpoint/2010/main" val="414502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585A2-B6F0-4FCF-AE27-0229C8F9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Actualización carta Gantt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8F949DA-5EFB-4051-BE82-FB4101B1A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72" y="2127380"/>
            <a:ext cx="10585685" cy="410546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DCE8CA0-3DD9-4AD3-8E9B-6E19FA59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4569536"/>
            <a:ext cx="2002971" cy="112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8B0629-A4AC-48C0-8D2B-D7391AB0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Recordando</a:t>
            </a:r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C0B29D4-9112-4F67-9ED8-5AA3DCAC9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2" y="2243576"/>
            <a:ext cx="3576037" cy="1921086"/>
          </a:xfrm>
        </p:spPr>
      </p:pic>
      <p:pic>
        <p:nvPicPr>
          <p:cNvPr id="5" name="Marcador de contenido 6">
            <a:extLst>
              <a:ext uri="{FF2B5EF4-FFF2-40B4-BE49-F238E27FC236}">
                <a16:creationId xmlns:a16="http://schemas.microsoft.com/office/drawing/2014/main" id="{A0E43946-89FF-46A7-8B1E-33B56D07A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98" y="2244523"/>
            <a:ext cx="3632886" cy="1919192"/>
          </a:xfrm>
          <a:prstGeom prst="rect">
            <a:avLst/>
          </a:prstGeom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AB94CB1A-1C80-4A3F-BADC-AE67146C5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14" y="2243576"/>
            <a:ext cx="3852354" cy="192013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F1CCD74-3901-4300-9D19-584E206E322D}"/>
              </a:ext>
            </a:extLst>
          </p:cNvPr>
          <p:cNvSpPr txBox="1"/>
          <p:nvPr/>
        </p:nvSpPr>
        <p:spPr>
          <a:xfrm>
            <a:off x="1046188" y="1653080"/>
            <a:ext cx="202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Frecuencia cardiaca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C2D17AB-2568-431A-94B5-D97C1FC92085}"/>
              </a:ext>
            </a:extLst>
          </p:cNvPr>
          <p:cNvSpPr txBox="1"/>
          <p:nvPr/>
        </p:nvSpPr>
        <p:spPr>
          <a:xfrm>
            <a:off x="5218926" y="1690688"/>
            <a:ext cx="138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Temperatura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E4B5AB-23BE-4BA0-8C83-205A3952FB0F}"/>
              </a:ext>
            </a:extLst>
          </p:cNvPr>
          <p:cNvSpPr txBox="1"/>
          <p:nvPr/>
        </p:nvSpPr>
        <p:spPr>
          <a:xfrm>
            <a:off x="8851795" y="1709767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Frecuencia respiratoria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0BCE98-EDF9-4617-B039-32166BF6F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29" y="3495730"/>
            <a:ext cx="3171825" cy="17049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2C97098-F89D-4323-A5BE-9061807C6B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49" y="5308467"/>
            <a:ext cx="2596583" cy="14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17338-64DC-4AEB-83F3-E9424A75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Circuito unificado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2C69654-34CA-4493-8BEE-3B2790C40C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38" y="1788303"/>
            <a:ext cx="8015622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DF7C39D-1C99-49F8-95AE-995E90BCB278}"/>
              </a:ext>
            </a:extLst>
          </p:cNvPr>
          <p:cNvSpPr txBox="1"/>
          <p:nvPr/>
        </p:nvSpPr>
        <p:spPr>
          <a:xfrm>
            <a:off x="846597" y="4595094"/>
            <a:ext cx="22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Verde = cable de señal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12F193D-F2B2-4CA4-AC6A-D8E56982CEC7}"/>
              </a:ext>
            </a:extLst>
          </p:cNvPr>
          <p:cNvSpPr txBox="1"/>
          <p:nvPr/>
        </p:nvSpPr>
        <p:spPr>
          <a:xfrm>
            <a:off x="1295874" y="2406587"/>
            <a:ext cx="10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accent1"/>
                </a:solidFill>
              </a:rPr>
              <a:t>Azul = 5V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0B33799-778A-4804-9AD2-375844D1ADC1}"/>
              </a:ext>
            </a:extLst>
          </p:cNvPr>
          <p:cNvSpPr txBox="1"/>
          <p:nvPr/>
        </p:nvSpPr>
        <p:spPr>
          <a:xfrm>
            <a:off x="1191068" y="3491818"/>
            <a:ext cx="12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FF0000"/>
                </a:solidFill>
              </a:rPr>
              <a:t>Rojo = GND</a:t>
            </a:r>
          </a:p>
        </p:txBody>
      </p:sp>
    </p:spTree>
    <p:extLst>
      <p:ext uri="{BB962C8B-B14F-4D97-AF65-F5344CB8AC3E}">
        <p14:creationId xmlns:p14="http://schemas.microsoft.com/office/powerpoint/2010/main" val="263952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03FD8-EE4C-4B6A-A663-8B521926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Algoritmo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9B1ECD-CB2F-4E42-AA7D-0E6DAB3FA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41" y="1690688"/>
            <a:ext cx="4621787" cy="43513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CCDE9F-12A7-4C69-B986-9FD14843D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91" y="3278987"/>
            <a:ext cx="1693734" cy="10784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62ABA60-BB73-46A6-AC01-D24A12F43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88" y="1639493"/>
            <a:ext cx="4355074" cy="440253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36EBF95-095E-412A-9AD9-1998F8667FDD}"/>
              </a:ext>
            </a:extLst>
          </p:cNvPr>
          <p:cNvSpPr txBox="1"/>
          <p:nvPr/>
        </p:nvSpPr>
        <p:spPr>
          <a:xfrm>
            <a:off x="8640147" y="630820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Actualidad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4BDDDD1-73D6-497C-88A7-5658B5DAE4C9}"/>
              </a:ext>
            </a:extLst>
          </p:cNvPr>
          <p:cNvSpPr txBox="1"/>
          <p:nvPr/>
        </p:nvSpPr>
        <p:spPr>
          <a:xfrm>
            <a:off x="2147449" y="6293192"/>
            <a:ext cx="102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Avance 1</a:t>
            </a:r>
          </a:p>
        </p:txBody>
      </p:sp>
    </p:spTree>
    <p:extLst>
      <p:ext uri="{BB962C8B-B14F-4D97-AF65-F5344CB8AC3E}">
        <p14:creationId xmlns:p14="http://schemas.microsoft.com/office/powerpoint/2010/main" val="330682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41FB0-ACEC-496E-8F2B-DBD33EF1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Sistema de diagnostico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CB3DF2-395A-4CF2-B8A5-D1A77FF8285E}"/>
              </a:ext>
            </a:extLst>
          </p:cNvPr>
          <p:cNvSpPr txBox="1"/>
          <p:nvPr/>
        </p:nvSpPr>
        <p:spPr>
          <a:xfrm>
            <a:off x="871636" y="2150047"/>
            <a:ext cx="142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Temperatura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E1E2B8E-E966-4314-8AD6-68D97D5F34B9}"/>
              </a:ext>
            </a:extLst>
          </p:cNvPr>
          <p:cNvSpPr txBox="1"/>
          <p:nvPr/>
        </p:nvSpPr>
        <p:spPr>
          <a:xfrm>
            <a:off x="2554949" y="2150047"/>
            <a:ext cx="98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Cardiaca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E860057-85C8-48C3-8E1D-D16EA1FF71D7}"/>
              </a:ext>
            </a:extLst>
          </p:cNvPr>
          <p:cNvSpPr txBox="1"/>
          <p:nvPr/>
        </p:nvSpPr>
        <p:spPr>
          <a:xfrm>
            <a:off x="3674732" y="2154539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Respiratoria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2B11500-A9E5-4B2B-902E-8B3C46E1C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51" y="2750212"/>
            <a:ext cx="3171825" cy="170497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F724EE-6821-4561-889B-AABBBE0F9AB9}"/>
              </a:ext>
            </a:extLst>
          </p:cNvPr>
          <p:cNvSpPr txBox="1"/>
          <p:nvPr/>
        </p:nvSpPr>
        <p:spPr>
          <a:xfrm>
            <a:off x="2264228" y="4776047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Diagnostico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1CEFFD4-2347-4717-92A0-7D19B63E5B6A}"/>
              </a:ext>
            </a:extLst>
          </p:cNvPr>
          <p:cNvSpPr txBox="1"/>
          <p:nvPr/>
        </p:nvSpPr>
        <p:spPr>
          <a:xfrm>
            <a:off x="2554949" y="1620285"/>
            <a:ext cx="96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Anterior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254E6F-F087-4B97-8515-281B8F60F86F}"/>
              </a:ext>
            </a:extLst>
          </p:cNvPr>
          <p:cNvSpPr txBox="1"/>
          <p:nvPr/>
        </p:nvSpPr>
        <p:spPr>
          <a:xfrm>
            <a:off x="5533053" y="1620285"/>
            <a:ext cx="2904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  <a:p>
            <a:r>
              <a:rPr lang="es-CL" dirty="0">
                <a:solidFill>
                  <a:schemeClr val="bg1"/>
                </a:solidFill>
              </a:rPr>
              <a:t>|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7AEBA87-0417-4A2F-BABB-9315058683E9}"/>
              </a:ext>
            </a:extLst>
          </p:cNvPr>
          <p:cNvSpPr txBox="1"/>
          <p:nvPr/>
        </p:nvSpPr>
        <p:spPr>
          <a:xfrm>
            <a:off x="8378891" y="1620285"/>
            <a:ext cx="79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Nuevo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18C9AA1-975D-4F7F-9FDB-FF1E48C0DF3E}"/>
              </a:ext>
            </a:extLst>
          </p:cNvPr>
          <p:cNvSpPr txBox="1"/>
          <p:nvPr/>
        </p:nvSpPr>
        <p:spPr>
          <a:xfrm>
            <a:off x="6457261" y="2288546"/>
            <a:ext cx="138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Temperatura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66AEB5-29EE-4C9C-B34C-516E525C41B4}"/>
              </a:ext>
            </a:extLst>
          </p:cNvPr>
          <p:cNvSpPr txBox="1"/>
          <p:nvPr/>
        </p:nvSpPr>
        <p:spPr>
          <a:xfrm>
            <a:off x="6654526" y="3363646"/>
            <a:ext cx="98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Cardiaca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066E1C-FF97-4810-B703-57CFEBBCA68E}"/>
              </a:ext>
            </a:extLst>
          </p:cNvPr>
          <p:cNvSpPr txBox="1"/>
          <p:nvPr/>
        </p:nvSpPr>
        <p:spPr>
          <a:xfrm>
            <a:off x="6464811" y="4438746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Respiratoria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2B92CAA-B177-4AC9-AF19-3E0975E9A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13" y="2227022"/>
            <a:ext cx="676698" cy="43085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D7226047-103C-43A3-B73B-5E8C67CCA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208" y="3363646"/>
            <a:ext cx="676698" cy="43085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FEB43DB-9561-4F46-ACEB-C026C37B7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91" y="4362506"/>
            <a:ext cx="676698" cy="430856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7472832F-6527-433E-8155-7797C25CEB87}"/>
              </a:ext>
            </a:extLst>
          </p:cNvPr>
          <p:cNvSpPr txBox="1"/>
          <p:nvPr/>
        </p:nvSpPr>
        <p:spPr>
          <a:xfrm>
            <a:off x="9442579" y="2289759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Diagnostico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794289E-339F-42A9-A3B2-67F5BD511DD8}"/>
              </a:ext>
            </a:extLst>
          </p:cNvPr>
          <p:cNvSpPr txBox="1"/>
          <p:nvPr/>
        </p:nvSpPr>
        <p:spPr>
          <a:xfrm>
            <a:off x="9479525" y="3418033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Diagnostico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871F4F5-2F61-4AFE-B0B8-602C9EC3CBC4}"/>
              </a:ext>
            </a:extLst>
          </p:cNvPr>
          <p:cNvSpPr txBox="1"/>
          <p:nvPr/>
        </p:nvSpPr>
        <p:spPr>
          <a:xfrm>
            <a:off x="9442579" y="445423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Diagnostico</a:t>
            </a:r>
          </a:p>
        </p:txBody>
      </p:sp>
    </p:spTree>
    <p:extLst>
      <p:ext uri="{BB962C8B-B14F-4D97-AF65-F5344CB8AC3E}">
        <p14:creationId xmlns:p14="http://schemas.microsoft.com/office/powerpoint/2010/main" val="39517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552D4-4277-47B5-B732-3B86ADBC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Interfaz grafica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4076C-F918-4561-8278-E1EB9EC9F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En el lenguaje de programación C#</a:t>
            </a: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r>
              <a:rPr lang="es-CL" dirty="0">
                <a:solidFill>
                  <a:schemeClr val="bg1"/>
                </a:solidFill>
              </a:rPr>
              <a:t>Fácil realizar aplicaciones graficas</a:t>
            </a: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r>
              <a:rPr lang="es-CL" dirty="0">
                <a:solidFill>
                  <a:schemeClr val="bg1"/>
                </a:solidFill>
              </a:rPr>
              <a:t>Se puede ejecutar la app en cualquier PC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9021EF-170E-48C3-95A7-934C7486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35" y="2362492"/>
            <a:ext cx="1076615" cy="12096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A6046FE-3688-4732-AB4E-2FC3BDE3F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110" y="4369338"/>
            <a:ext cx="2058955" cy="10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9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4912F-BAC4-43BC-8FF1-4943E769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Demostración</a:t>
            </a:r>
          </a:p>
        </p:txBody>
      </p:sp>
      <p:pic>
        <p:nvPicPr>
          <p:cNvPr id="4" name="demostracion">
            <a:hlinkClick r:id="" action="ppaction://media"/>
            <a:extLst>
              <a:ext uri="{FF2B5EF4-FFF2-40B4-BE49-F238E27FC236}">
                <a16:creationId xmlns:a16="http://schemas.microsoft.com/office/drawing/2014/main" id="{A09F8425-D202-4A42-8EE9-14FEDCBB56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5278" y="1349763"/>
            <a:ext cx="8761444" cy="4928201"/>
          </a:xfrm>
        </p:spPr>
      </p:pic>
    </p:spTree>
    <p:extLst>
      <p:ext uri="{BB962C8B-B14F-4D97-AF65-F5344CB8AC3E}">
        <p14:creationId xmlns:p14="http://schemas.microsoft.com/office/powerpoint/2010/main" val="130741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124</Words>
  <Application>Microsoft Office PowerPoint</Application>
  <PresentationFormat>Panorámica</PresentationFormat>
  <Paragraphs>64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Monitor de signos vitales </vt:lpstr>
      <vt:lpstr>Actualización carta Gantt</vt:lpstr>
      <vt:lpstr>Actualización carta Gantt</vt:lpstr>
      <vt:lpstr>Recordando</vt:lpstr>
      <vt:lpstr>Circuito unificado</vt:lpstr>
      <vt:lpstr>Algoritmo</vt:lpstr>
      <vt:lpstr>Sistema de diagnostico</vt:lpstr>
      <vt:lpstr>Interfaz grafica</vt:lpstr>
      <vt:lpstr>Demostración</vt:lpstr>
      <vt:lpstr>Futuros objetivos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Monitos de signos vitales</dc:title>
  <dc:creator>ricardo vergara</dc:creator>
  <cp:lastModifiedBy>ricardo vergara</cp:lastModifiedBy>
  <cp:revision>13</cp:revision>
  <dcterms:created xsi:type="dcterms:W3CDTF">2020-06-24T05:11:35Z</dcterms:created>
  <dcterms:modified xsi:type="dcterms:W3CDTF">2020-06-24T19:24:26Z</dcterms:modified>
</cp:coreProperties>
</file>